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8" r:id="rId1"/>
  </p:sldMasterIdLst>
  <p:sldIdLst>
    <p:sldId id="274" r:id="rId2"/>
    <p:sldId id="257" r:id="rId3"/>
    <p:sldId id="258" r:id="rId4"/>
    <p:sldId id="260" r:id="rId5"/>
    <p:sldId id="261" r:id="rId6"/>
    <p:sldId id="263" r:id="rId7"/>
    <p:sldId id="265" r:id="rId8"/>
    <p:sldId id="267" r:id="rId9"/>
    <p:sldId id="268" r:id="rId10"/>
    <p:sldId id="270" r:id="rId11"/>
    <p:sldId id="271" r:id="rId12"/>
    <p:sldId id="275" r:id="rId13"/>
    <p:sldId id="272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474" autoAdjust="0"/>
  </p:normalViewPr>
  <p:slideViewPr>
    <p:cSldViewPr snapToGrid="0">
      <p:cViewPr varScale="1">
        <p:scale>
          <a:sx n="102" d="100"/>
          <a:sy n="102" d="100"/>
        </p:scale>
        <p:origin x="8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DC5-985D-4B6B-B6C5-E0C911AD8726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46C9-2C32-44CB-BF56-149577D9DC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625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DC5-985D-4B6B-B6C5-E0C911AD8726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46C9-2C32-44CB-BF56-149577D9DC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317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DC5-985D-4B6B-B6C5-E0C911AD8726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46C9-2C32-44CB-BF56-149577D9DC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0508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DC5-985D-4B6B-B6C5-E0C911AD8726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46C9-2C32-44CB-BF56-149577D9DCCF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8839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DC5-985D-4B6B-B6C5-E0C911AD8726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46C9-2C32-44CB-BF56-149577D9DC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3079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DC5-985D-4B6B-B6C5-E0C911AD8726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46C9-2C32-44CB-BF56-149577D9DC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75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DC5-985D-4B6B-B6C5-E0C911AD8726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46C9-2C32-44CB-BF56-149577D9DC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230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DC5-985D-4B6B-B6C5-E0C911AD8726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46C9-2C32-44CB-BF56-149577D9DC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9972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DC5-985D-4B6B-B6C5-E0C911AD8726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46C9-2C32-44CB-BF56-149577D9DC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605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DC5-985D-4B6B-B6C5-E0C911AD8726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46C9-2C32-44CB-BF56-149577D9DC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353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DC5-985D-4B6B-B6C5-E0C911AD8726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46C9-2C32-44CB-BF56-149577D9DC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645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DC5-985D-4B6B-B6C5-E0C911AD8726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46C9-2C32-44CB-BF56-149577D9DC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957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DC5-985D-4B6B-B6C5-E0C911AD8726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46C9-2C32-44CB-BF56-149577D9DC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20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DC5-985D-4B6B-B6C5-E0C911AD8726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46C9-2C32-44CB-BF56-149577D9DC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631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DC5-985D-4B6B-B6C5-E0C911AD8726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46C9-2C32-44CB-BF56-149577D9DC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122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DC5-985D-4B6B-B6C5-E0C911AD8726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46C9-2C32-44CB-BF56-149577D9DC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6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DC5-985D-4B6B-B6C5-E0C911AD8726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46C9-2C32-44CB-BF56-149577D9DC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724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DC5-985D-4B6B-B6C5-E0C911AD8726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46C9-2C32-44CB-BF56-149577D9DC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5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73CFDC5-985D-4B6B-B6C5-E0C911AD8726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C0246C9-2C32-44CB-BF56-149577D9DC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713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  <p:sldLayoutId id="2147484122" r:id="rId14"/>
    <p:sldLayoutId id="2147484123" r:id="rId15"/>
    <p:sldLayoutId id="2147484124" r:id="rId16"/>
    <p:sldLayoutId id="2147484125" r:id="rId17"/>
    <p:sldLayoutId id="214748412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3AE7A3-2ED7-40F9-A9D3-562514F3B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ERASMUS+</a:t>
            </a:r>
            <a:br>
              <a:rPr lang="hu-HU" dirty="0"/>
            </a:br>
            <a:r>
              <a:rPr lang="hu-HU" dirty="0"/>
              <a:t>  </a:t>
            </a:r>
            <a:r>
              <a:rPr lang="hu-HU" sz="2000" b="1" dirty="0"/>
              <a:t>NMSZC Borbély Lajos Technikum, Szakképző Iskola és Kollégium</a:t>
            </a:r>
          </a:p>
        </p:txBody>
      </p:sp>
      <p:pic>
        <p:nvPicPr>
          <p:cNvPr id="4" name="Tartalom helye 3" descr="K:\cimerek\2020\borbély2020.png">
            <a:extLst>
              <a:ext uri="{FF2B5EF4-FFF2-40B4-BE49-F238E27FC236}">
                <a16:creationId xmlns:a16="http://schemas.microsoft.com/office/drawing/2014/main" id="{E7899B0E-EF60-4AE4-8D9B-83662570C98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4742" y="2366963"/>
            <a:ext cx="2602516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94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3E9BFE-B114-4148-8924-4AE2DD58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72170"/>
          </a:xfrm>
        </p:spPr>
        <p:txBody>
          <a:bodyPr/>
          <a:lstStyle/>
          <a:p>
            <a:r>
              <a:rPr lang="hu-HU" dirty="0"/>
              <a:t>  Córdoba nevezetességei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B9E895FD-2BFC-46C0-8799-F152B998F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690687"/>
            <a:ext cx="5143500" cy="4539783"/>
          </a:xfr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1E912BA4-13C6-4149-86F2-365E2B73D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512913" cy="453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89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305DC0-A644-4614-8406-277AED5B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72171"/>
          </a:xfrm>
        </p:spPr>
        <p:txBody>
          <a:bodyPr/>
          <a:lstStyle/>
          <a:p>
            <a:r>
              <a:rPr lang="hu-HU" dirty="0"/>
              <a:t> Este Córdobában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B7371AA6-A0EE-49A6-81FA-3C031F523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9" y="1690688"/>
            <a:ext cx="5363852" cy="4351338"/>
          </a:xfr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7781383-7BC3-4E8D-9C69-AB4F3F43B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79" y="1690688"/>
            <a:ext cx="53638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35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E6F665-68F3-437F-849F-4D5A930B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  <a:r>
              <a:rPr lang="hu-HU" dirty="0" err="1"/>
              <a:t>Taurino</a:t>
            </a:r>
            <a:r>
              <a:rPr lang="hu-HU" dirty="0"/>
              <a:t> Múzeum</a:t>
            </a:r>
          </a:p>
        </p:txBody>
      </p:sp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2CB30130-2606-43A0-8CC0-D92C4C4A1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2366963"/>
            <a:ext cx="4565649" cy="3424237"/>
          </a:xfrm>
        </p:spPr>
      </p:pic>
    </p:spTree>
    <p:extLst>
      <p:ext uri="{BB962C8B-B14F-4D97-AF65-F5344CB8AC3E}">
        <p14:creationId xmlns:p14="http://schemas.microsoft.com/office/powerpoint/2010/main" val="1964721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1E8BE2-4313-4605-8EE3-24AF7B84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Andalúz kortárs alkotók</a:t>
            </a:r>
          </a:p>
        </p:txBody>
      </p:sp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2DD714DB-6A1E-4738-AE56-60912C200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2366963"/>
            <a:ext cx="4565649" cy="3424237"/>
          </a:xfrm>
        </p:spPr>
      </p:pic>
    </p:spTree>
    <p:extLst>
      <p:ext uri="{BB962C8B-B14F-4D97-AF65-F5344CB8AC3E}">
        <p14:creationId xmlns:p14="http://schemas.microsoft.com/office/powerpoint/2010/main" val="2402502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0A95FC-D4CF-4804-B9A7-9BBCAFB3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Munkanapló írása a szálláshelyen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095C167-3A30-45F8-BD4E-CC554BCC9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2366963"/>
            <a:ext cx="4565649" cy="3424237"/>
          </a:xfrm>
        </p:spPr>
      </p:pic>
    </p:spTree>
    <p:extLst>
      <p:ext uri="{BB962C8B-B14F-4D97-AF65-F5344CB8AC3E}">
        <p14:creationId xmlns:p14="http://schemas.microsoft.com/office/powerpoint/2010/main" val="3645439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3E0137-0880-4C8C-9C2F-3AAFF09F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spanyol nyelv tanulása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721EA88-C091-4CB5-A9F7-EDE3F81A8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72" y="1872759"/>
            <a:ext cx="4476864" cy="4351338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DB4064C-959E-4AB8-89A5-2D61D9286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06771"/>
            <a:ext cx="51435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4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DCACBD-2FE2-4DCD-B290-0D8DCC86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Málaga tengerpart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352F155-C9BC-4133-BC0F-2DDAC77A0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6" y="1800135"/>
            <a:ext cx="5074392" cy="4515439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AF600C9-E78F-4D73-89BE-E94558005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404" y="1800135"/>
            <a:ext cx="4945930" cy="451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3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F8A45B-9251-4235-8557-2588893F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Spanyolország, Córdoba város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66A93C-C4FF-4BC4-A785-2A212A5EE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z="1800" dirty="0"/>
              <a:t>Iskolánk 6 tanulója az összefüggő  nyári gyakorlatát külföldön töltötte Spanyolországban, Córdoba városában.</a:t>
            </a:r>
          </a:p>
          <a:p>
            <a:r>
              <a:rPr lang="hu-HU" sz="1800" dirty="0"/>
              <a:t>A 6 diák a szépészet ágazatban végezte a gyakorlatát .</a:t>
            </a:r>
          </a:p>
          <a:p>
            <a:r>
              <a:rPr lang="hu-HU" sz="1800" dirty="0"/>
              <a:t>Tanulóink szakmai tapasztalatokat szereztek.</a:t>
            </a:r>
          </a:p>
          <a:p>
            <a:r>
              <a:rPr lang="hu-HU" sz="1800" dirty="0"/>
              <a:t>A munka mellett a diákok kirándulásokon vettek részt, megismerték Córdoba, Malaga városok nevezetességeit. </a:t>
            </a:r>
          </a:p>
          <a:p>
            <a:r>
              <a:rPr lang="hu-HU" sz="1800" dirty="0"/>
              <a:t>Angol nyelvi tudásukat gyakorolták és fejlesztették.</a:t>
            </a:r>
          </a:p>
          <a:p>
            <a:r>
              <a:rPr lang="hu-HU" sz="1800" dirty="0"/>
              <a:t>A spanyol nyelv alapjainak megismerése.</a:t>
            </a:r>
          </a:p>
          <a:p>
            <a:r>
              <a:rPr lang="hu-HU" sz="1800" dirty="0"/>
              <a:t>Számos szabadidős program színesítette a spanyolországi tartózkodásukat.</a:t>
            </a:r>
          </a:p>
          <a:p>
            <a:r>
              <a:rPr lang="hu-HU" sz="1800" dirty="0"/>
              <a:t>Baráti kapcsolatok alakultak ki a balassagyarmati tanulókkal.</a:t>
            </a:r>
          </a:p>
        </p:txBody>
      </p:sp>
    </p:spTree>
    <p:extLst>
      <p:ext uri="{BB962C8B-B14F-4D97-AF65-F5344CB8AC3E}">
        <p14:creationId xmlns:p14="http://schemas.microsoft.com/office/powerpoint/2010/main" val="320009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65148F-66BE-4FBF-AFCC-9A56D2F2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Indulás Salgótarjánból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FFD851C2-71D8-40C9-932F-A630CBFDA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2366963"/>
            <a:ext cx="4565649" cy="3424237"/>
          </a:xfrm>
        </p:spPr>
      </p:pic>
    </p:spTree>
    <p:extLst>
      <p:ext uri="{BB962C8B-B14F-4D97-AF65-F5344CB8AC3E}">
        <p14:creationId xmlns:p14="http://schemas.microsoft.com/office/powerpoint/2010/main" val="205888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F15C90-138E-4248-B764-A11E16B0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       Reptér, felszállás előtt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7B4ED741-8FF8-4222-9491-EE712C2A3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10" y="1709417"/>
            <a:ext cx="5597846" cy="4198385"/>
          </a:xfr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9F80411-AAFB-4065-9AD4-2D33F3CF0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24" y="1690688"/>
            <a:ext cx="5597846" cy="419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8681C5-14D7-4995-ACB1-35526D02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037" y="365125"/>
            <a:ext cx="10515600" cy="1325563"/>
          </a:xfrm>
        </p:spPr>
        <p:txBody>
          <a:bodyPr/>
          <a:lstStyle/>
          <a:p>
            <a:r>
              <a:rPr lang="hu-HU" dirty="0"/>
              <a:t>Fodrász gyakorlat 1.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E541955E-850F-49C7-B40A-BDFC5B508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17" y="1690688"/>
            <a:ext cx="3265055" cy="4351338"/>
          </a:xfr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651B27B-A3DC-41D8-AB76-069B06CB6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16" y="1690688"/>
            <a:ext cx="37778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5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1B2D1E-AA8B-43D2-9A9D-2F00F8B4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     Fodrász gyakorlat 2.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0FE323AA-4E5C-42F7-87C0-E50F799C9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62" y="1768911"/>
            <a:ext cx="3619888" cy="4723964"/>
          </a:xfr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6BA5194-52DE-4201-A7B9-1C07652E4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55" y="1736113"/>
            <a:ext cx="4089931" cy="47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6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37490A-A694-4B94-B847-F199E1EFF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04345"/>
          </a:xfrm>
        </p:spPr>
        <p:txBody>
          <a:bodyPr/>
          <a:lstStyle/>
          <a:p>
            <a:r>
              <a:rPr lang="hu-HU" dirty="0"/>
              <a:t>        Fodrász gyakorlat 3.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3881F986-DC54-4C99-88AB-E24F5C7F7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81" y="1622862"/>
            <a:ext cx="3900882" cy="4802187"/>
          </a:xfr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6097F2AC-381A-4792-9A21-78CEBB2C9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22862"/>
            <a:ext cx="4471332" cy="48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8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D1D899-521C-45F2-960F-296F54DDA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259"/>
            <a:ext cx="10515600" cy="1325563"/>
          </a:xfrm>
        </p:spPr>
        <p:txBody>
          <a:bodyPr/>
          <a:lstStyle/>
          <a:p>
            <a:pPr algn="ctr"/>
            <a:r>
              <a:rPr lang="hu-HU" dirty="0"/>
              <a:t>Városnézés   Córdobában             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77912CEE-947F-4E00-A97E-8DDAA51D2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56" y="1452621"/>
            <a:ext cx="4019876" cy="4351338"/>
          </a:xfr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8A21270C-ED5B-4A14-AAB2-700B97F98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63" y="1458898"/>
            <a:ext cx="4019876" cy="434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0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27E85C-723B-4C26-9247-E25C16EA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Córdobában</a:t>
            </a:r>
          </a:p>
        </p:txBody>
      </p:sp>
      <p:pic>
        <p:nvPicPr>
          <p:cNvPr id="20" name="Tartalom helye 19">
            <a:extLst>
              <a:ext uri="{FF2B5EF4-FFF2-40B4-BE49-F238E27FC236}">
                <a16:creationId xmlns:a16="http://schemas.microsoft.com/office/drawing/2014/main" id="{6590538C-0E4F-4F94-89CE-B3BD2C13E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6" y="1769064"/>
            <a:ext cx="3751868" cy="4351338"/>
          </a:xfr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2565521C-4A7A-457A-A381-A6F552F7E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69064"/>
            <a:ext cx="54958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85609"/>
      </p:ext>
    </p:extLst>
  </p:cSld>
  <p:clrMapOvr>
    <a:masterClrMapping/>
  </p:clrMapOvr>
</p:sld>
</file>

<file path=ppt/theme/theme1.xml><?xml version="1.0" encoding="utf-8"?>
<a:theme xmlns:a="http://schemas.openxmlformats.org/drawingml/2006/main" name="Cseppecske">
  <a:themeElements>
    <a:clrScheme name="Cseppecske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Cseppecsk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eppecsk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Cseppecske</Template>
  <TotalTime>340</TotalTime>
  <Words>137</Words>
  <Application>Microsoft Office PowerPoint</Application>
  <PresentationFormat>Szélesvásznú</PresentationFormat>
  <Paragraphs>24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>Arial</vt:lpstr>
      <vt:lpstr>Tw Cen MT</vt:lpstr>
      <vt:lpstr>Cseppecske</vt:lpstr>
      <vt:lpstr>ERASMUS+   NMSZC Borbély Lajos Technikum, Szakképző Iskola és Kollégium</vt:lpstr>
      <vt:lpstr>Spanyolország, Córdoba város</vt:lpstr>
      <vt:lpstr>Indulás Salgótarjánból</vt:lpstr>
      <vt:lpstr>       Reptér, felszállás előtt</vt:lpstr>
      <vt:lpstr>Fodrász gyakorlat 1.</vt:lpstr>
      <vt:lpstr>     Fodrász gyakorlat 2.</vt:lpstr>
      <vt:lpstr>        Fodrász gyakorlat 3.</vt:lpstr>
      <vt:lpstr>Városnézés   Córdobában             </vt:lpstr>
      <vt:lpstr>Córdobában</vt:lpstr>
      <vt:lpstr>  Córdoba nevezetességei</vt:lpstr>
      <vt:lpstr> Este Córdobában</vt:lpstr>
      <vt:lpstr> Taurino Múzeum</vt:lpstr>
      <vt:lpstr>Andalúz kortárs alkotók</vt:lpstr>
      <vt:lpstr>Munkanapló írása a szálláshelyen</vt:lpstr>
      <vt:lpstr>A spanyol nyelv tanulása</vt:lpstr>
      <vt:lpstr>Málaga tengerpart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</dc:title>
  <dc:creator>USER</dc:creator>
  <cp:lastModifiedBy>USER</cp:lastModifiedBy>
  <cp:revision>41</cp:revision>
  <dcterms:created xsi:type="dcterms:W3CDTF">2022-10-20T06:24:45Z</dcterms:created>
  <dcterms:modified xsi:type="dcterms:W3CDTF">2023-07-19T10:18:57Z</dcterms:modified>
</cp:coreProperties>
</file>